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87EE7F80-E18B-41EF-A189-57813D3546C3}">
          <p14:sldIdLst>
            <p14:sldId id="256"/>
            <p14:sldId id="257"/>
            <p14:sldId id="258"/>
            <p14:sldId id="259"/>
            <p14:sldId id="276"/>
            <p14:sldId id="261"/>
            <p14:sldId id="262"/>
            <p14:sldId id="264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52"/>
    <a:srgbClr val="FF876C"/>
    <a:srgbClr val="B1D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2AEE2-682C-4CF5-9CFA-CFB6A4D4F90B}" v="179" dt="2019-09-13T20:41:3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>
      <p:cViewPr varScale="1">
        <p:scale>
          <a:sx n="89" d="100"/>
          <a:sy n="89" d="100"/>
        </p:scale>
        <p:origin x="23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A1028E7-6234-4449-A0C5-BF8EFA63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1507105"/>
            <a:ext cx="7009396" cy="3837644"/>
          </a:xfrm>
          <a:prstGeom prst="rect">
            <a:avLst/>
          </a:prstGeom>
        </p:spPr>
      </p:pic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001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10058400" cy="54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-53983"/>
            <a:ext cx="12515850" cy="70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43686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2895599"/>
            <a:ext cx="13886726" cy="138867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5" y="-890081"/>
            <a:ext cx="7807569" cy="86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1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2" y="1219201"/>
            <a:ext cx="11049000" cy="44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17" y="0"/>
            <a:ext cx="6842183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7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3748"/>
            <a:ext cx="9037102" cy="5990504"/>
          </a:xfrm>
        </p:spPr>
      </p:pic>
    </p:spTree>
    <p:extLst>
      <p:ext uri="{BB962C8B-B14F-4D97-AF65-F5344CB8AC3E}">
        <p14:creationId xmlns:p14="http://schemas.microsoft.com/office/powerpoint/2010/main" val="107183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504889"/>
            <a:ext cx="12344400" cy="9012366"/>
          </a:xfrm>
        </p:spPr>
      </p:pic>
    </p:spTree>
    <p:extLst>
      <p:ext uri="{BB962C8B-B14F-4D97-AF65-F5344CB8AC3E}">
        <p14:creationId xmlns:p14="http://schemas.microsoft.com/office/powerpoint/2010/main" val="225759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414462"/>
            <a:ext cx="85725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1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775049"/>
            <a:ext cx="1981200" cy="130790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60" y="578634"/>
            <a:ext cx="1130158" cy="10206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447354"/>
            <a:ext cx="2387237" cy="5494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9135610" y="1599308"/>
            <a:ext cx="4165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0" dirty="0" smtClean="0"/>
              <a:t>+</a:t>
            </a:r>
            <a:endParaRPr lang="en-US" sz="5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20" y="1886522"/>
            <a:ext cx="3046838" cy="159959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008879"/>
            <a:ext cx="4039079" cy="79659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434" y="5004268"/>
            <a:ext cx="3200400" cy="8012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78" y="304800"/>
            <a:ext cx="1581722" cy="15817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667000" y="1599308"/>
            <a:ext cx="4165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000" dirty="0" smtClean="0"/>
              <a:t>+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1964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2741"/>
            <a:ext cx="8686800" cy="64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 títu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" y="-1"/>
            <a:ext cx="12268200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07191766-3E2C-4C17-B5A9-627B65BA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82" y="5476081"/>
            <a:ext cx="2743200" cy="661431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33E84EA-BD57-4ACA-8479-B486FE25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36" y="5479677"/>
            <a:ext cx="2286000" cy="762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2" y="1905000"/>
            <a:ext cx="4516108" cy="27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5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large brick building with grass and trees&#10;&#10;Description generated with very high confidence">
            <a:extLst>
              <a:ext uri="{FF2B5EF4-FFF2-40B4-BE49-F238E27FC236}">
                <a16:creationId xmlns:a16="http://schemas.microsoft.com/office/drawing/2014/main" id="{42DB0CA0-183B-4304-B4F1-80701C899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5" b="1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37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indoor, cutting, table&#10;&#10;Description generated with very high confidence">
            <a:extLst>
              <a:ext uri="{FF2B5EF4-FFF2-40B4-BE49-F238E27FC236}">
                <a16:creationId xmlns:a16="http://schemas.microsoft.com/office/drawing/2014/main" id="{4AAD7002-7C30-4F4B-B88F-C87ABC535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7" r="11885"/>
          <a:stretch/>
        </p:blipFill>
        <p:spPr>
          <a:xfrm>
            <a:off x="1904181" y="5"/>
            <a:ext cx="7370297" cy="6862040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5" name="Picture 11" descr="An open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4981D529-F532-46A0-ADD9-58DDEB8A3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8" r="5549" b="-2"/>
          <a:stretch/>
        </p:blipFill>
        <p:spPr>
          <a:xfrm>
            <a:off x="4065480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95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3EDE8F-FF60-41B7-9F36-06F241A8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63" y="1009083"/>
            <a:ext cx="6083473" cy="48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0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2067"/>
            <a:ext cx="7181850" cy="45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ainting hanging on a wall&#10;&#10;Description generated with high confidence">
            <a:extLst>
              <a:ext uri="{FF2B5EF4-FFF2-40B4-BE49-F238E27FC236}">
                <a16:creationId xmlns:a16="http://schemas.microsoft.com/office/drawing/2014/main" id="{789138B3-FC9E-41B2-B34C-5AEF1C18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0335" y="-478"/>
            <a:ext cx="16223876" cy="68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15240"/>
            <a:ext cx="12268200" cy="69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2</Words>
  <Application>Microsoft Office PowerPoint</Application>
  <PresentationFormat>Panorámica</PresentationFormat>
  <Paragraphs>2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Cayún García</dc:creator>
  <cp:lastModifiedBy>Diego Cayún García</cp:lastModifiedBy>
  <cp:revision>151</cp:revision>
  <dcterms:created xsi:type="dcterms:W3CDTF">2012-07-30T22:48:03Z</dcterms:created>
  <dcterms:modified xsi:type="dcterms:W3CDTF">2019-09-16T11:53:00Z</dcterms:modified>
</cp:coreProperties>
</file>